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88" d="100"/>
          <a:sy n="88" d="100"/>
        </p:scale>
        <p:origin x="-374" y="-77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=""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=""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=""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=""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=""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="" xmlns:a16="http://schemas.microsoft.com/office/drawing/2014/main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 – </a:t>
            </a:r>
            <a:r>
              <a:rPr lang="en-US" sz="3200" dirty="0"/>
              <a:t>11</a:t>
            </a:r>
            <a:r>
              <a:rPr lang="en-US" sz="3200" baseline="30000" dirty="0"/>
              <a:t>th</a:t>
            </a:r>
            <a:r>
              <a:rPr lang="en-US" sz="3200" dirty="0"/>
              <a:t> June 2022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Rajanandini Sahu, 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=""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=""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=""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=""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=""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="" xmlns:a16="http://schemas.microsoft.com/office/drawing/2014/main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62931"/>
            <a:ext cx="11629106" cy="1021812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of plant through B2B  platform.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="" xmlns:a16="http://schemas.microsoft.com/office/drawing/2014/main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467816"/>
            <a:ext cx="5974947" cy="3293964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 –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Self-study – Software modules for any e-commerce B2B application.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Self-study on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B2B, </a:t>
            </a:r>
            <a:r>
              <a:rPr lang="en-IN" sz="1400" dirty="0">
                <a:solidFill>
                  <a:prstClr val="black"/>
                </a:solidFill>
                <a:latin typeface="Segoe UI"/>
              </a:rPr>
              <a:t>Application architecture and Infrastructure architecture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fundamentals.</a:t>
            </a:r>
            <a:endParaRPr lang="en-IN" sz="1400" dirty="0">
              <a:solidFill>
                <a:prstClr val="black"/>
              </a:solidFill>
              <a:latin typeface="Segoe UI"/>
            </a:endParaRP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Development tools – Self assign and study the Development tools among the project’s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members.</a:t>
            </a:r>
            <a:endParaRPr lang="en-IN" sz="1400" dirty="0">
              <a:solidFill>
                <a:prstClr val="black"/>
              </a:solidFill>
              <a:latin typeface="Segoe UI"/>
            </a:endParaRPr>
          </a:p>
          <a:p>
            <a:pPr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1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st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draft of the project’s SRS</a:t>
            </a: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</a:t>
            </a:r>
          </a:p>
          <a:p>
            <a:pPr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The</a:t>
            </a:r>
            <a:r>
              <a:rPr kumimoji="0" lang="en-IN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1</a:t>
            </a:r>
            <a:r>
              <a:rPr kumimoji="0" lang="en-IN" sz="1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st</a:t>
            </a:r>
            <a:r>
              <a:rPr kumimoji="0" lang="en-IN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draft project’s SRS is verified and update by our internal and external guides.</a:t>
            </a:r>
          </a:p>
          <a:p>
            <a:pPr>
              <a:defRPr/>
            </a:pPr>
            <a:r>
              <a:rPr lang="en-IN" sz="1400" baseline="0" dirty="0" smtClean="0">
                <a:solidFill>
                  <a:prstClr val="black"/>
                </a:solidFill>
                <a:latin typeface="Segoe UI"/>
              </a:rPr>
              <a:t>We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 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all 5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members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created 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Github account and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we all collaborated in the repository created by us.</a:t>
            </a:r>
            <a:endParaRPr lang="en-IN" sz="1400" dirty="0" smtClean="0">
              <a:solidFill>
                <a:prstClr val="black"/>
              </a:solidFill>
              <a:latin typeface="Segoe UI"/>
            </a:endParaRPr>
          </a:p>
          <a:p>
            <a:pPr>
              <a:defRPr/>
            </a:pP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In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Github,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we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created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a repository and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pushed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our documents there.</a:t>
            </a: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One of our team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member, </a:t>
            </a:r>
            <a:r>
              <a:rPr lang="en-IN" sz="1400" dirty="0" err="1" smtClean="0">
                <a:solidFill>
                  <a:prstClr val="black"/>
                </a:solidFill>
                <a:latin typeface="Segoe UI"/>
              </a:rPr>
              <a:t>Ankit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gave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the presentation on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Jenkins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tool.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="" xmlns:a16="http://schemas.microsoft.com/office/drawing/2014/main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409075" y="4761780"/>
            <a:ext cx="5289698" cy="104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Nil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6554393" y="1494052"/>
            <a:ext cx="5483787" cy="24403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Review and sign-off the </a:t>
            </a:r>
            <a:r>
              <a:rPr lang="en-US" sz="1400" dirty="0" smtClean="0">
                <a:solidFill>
                  <a:prstClr val="black"/>
                </a:solidFill>
                <a:latin typeface="Segoe UI"/>
              </a:rPr>
              <a:t>SRS final draft </a:t>
            </a:r>
            <a:r>
              <a:rPr lang="en-US" sz="1400" dirty="0">
                <a:solidFill>
                  <a:prstClr val="black"/>
                </a:solidFill>
                <a:latin typeface="Segoe UI"/>
              </a:rPr>
              <a:t>of the project both from internal and external guides.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Continue to self-study of all fundamental technologies and guidelines to develop any B2B applications.</a:t>
            </a:r>
          </a:p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latin typeface="Segoe UI"/>
              </a:rPr>
              <a:t>Cross-train </a:t>
            </a:r>
            <a:r>
              <a:rPr lang="en-US" sz="1400" dirty="0">
                <a:solidFill>
                  <a:prstClr val="black"/>
                </a:solidFill>
                <a:latin typeface="Segoe UI"/>
              </a:rPr>
              <a:t>the </a:t>
            </a:r>
            <a:r>
              <a:rPr lang="en-US" sz="1400" dirty="0" smtClean="0">
                <a:solidFill>
                  <a:prstClr val="black"/>
                </a:solidFill>
                <a:latin typeface="Segoe UI"/>
              </a:rPr>
              <a:t>project </a:t>
            </a:r>
            <a:r>
              <a:rPr lang="en-US" sz="1400" dirty="0">
                <a:solidFill>
                  <a:prstClr val="black"/>
                </a:solidFill>
                <a:latin typeface="Segoe UI"/>
              </a:rPr>
              <a:t>members on Development </a:t>
            </a:r>
            <a:r>
              <a:rPr lang="en-US" sz="1400" dirty="0" smtClean="0">
                <a:solidFill>
                  <a:prstClr val="black"/>
                </a:solidFill>
                <a:latin typeface="Segoe UI"/>
              </a:rPr>
              <a:t>tools.</a:t>
            </a:r>
          </a:p>
          <a:p>
            <a:pPr>
              <a:defRPr/>
            </a:pPr>
            <a:r>
              <a:rPr lang="en-IN" sz="1400" dirty="0" err="1" smtClean="0">
                <a:solidFill>
                  <a:prstClr val="black"/>
                </a:solidFill>
                <a:latin typeface="Segoe UI"/>
              </a:rPr>
              <a:t>Ananya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 will give a presentation on Git and Github on Tuesday.</a:t>
            </a:r>
          </a:p>
          <a:p>
            <a:pPr>
              <a:defRPr/>
            </a:pP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Rest of the members will give presentation on </a:t>
            </a:r>
            <a:r>
              <a:rPr lang="en-IN" sz="1400" dirty="0" err="1" smtClean="0">
                <a:solidFill>
                  <a:prstClr val="black"/>
                </a:solidFill>
                <a:latin typeface="Segoe UI"/>
              </a:rPr>
              <a:t>D</a:t>
            </a:r>
            <a:r>
              <a:rPr lang="en-IN" sz="1400" dirty="0" err="1" smtClean="0">
                <a:solidFill>
                  <a:prstClr val="black"/>
                </a:solidFill>
                <a:latin typeface="Segoe UI"/>
              </a:rPr>
              <a:t>evops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 </a:t>
            </a:r>
            <a:r>
              <a:rPr lang="en-IN" sz="1400" dirty="0" smtClean="0">
                <a:solidFill>
                  <a:prstClr val="black"/>
                </a:solidFill>
                <a:latin typeface="Segoe UI"/>
              </a:rPr>
              <a:t>tool chosen by them.</a:t>
            </a:r>
            <a:endParaRPr lang="en-US" sz="1400" dirty="0">
              <a:solidFill>
                <a:prstClr val="black"/>
              </a:solidFill>
              <a:latin typeface="Segoe UI"/>
            </a:endParaRPr>
          </a:p>
          <a:p>
            <a:pPr>
              <a:defRPr/>
            </a:pPr>
            <a:endParaRPr lang="en-US" sz="1000" dirty="0">
              <a:solidFill>
                <a:prstClr val="black"/>
              </a:solidFill>
              <a:latin typeface="Segoe UI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621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304</TotalTime>
  <Words>249</Words>
  <Application>Microsoft Office PowerPoint</Application>
  <PresentationFormat>Custom</PresentationFormat>
  <Paragraphs>25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RIMS MCA Major Project Group 3 – 11th June 2022</vt:lpstr>
      <vt:lpstr>Summary – Green Store : An e-commerce application to sell different varieties of plant through B2B  platform.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Ankit Singh</cp:lastModifiedBy>
  <cp:revision>19</cp:revision>
  <dcterms:created xsi:type="dcterms:W3CDTF">2022-06-03T05:48:12Z</dcterms:created>
  <dcterms:modified xsi:type="dcterms:W3CDTF">2022-06-15T11:35:08Z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